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77" d="100"/>
          <a:sy n="77" d="100"/>
        </p:scale>
        <p:origin x="-3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9CE3-B066-0149-85F7-05E9CF43A545}" type="datetimeFigureOut">
              <a:rPr lang="en-US" smtClean="0"/>
              <a:t>2/23/2011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C5CB-E4B8-7A47-B431-C9D43A4B198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9CE3-B066-0149-85F7-05E9CF43A545}" type="datetimeFigureOut">
              <a:rPr lang="en-US" smtClean="0"/>
              <a:t>2/23/2011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C5CB-E4B8-7A47-B431-C9D43A4B198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9CE3-B066-0149-85F7-05E9CF43A545}" type="datetimeFigureOut">
              <a:rPr lang="en-US" smtClean="0"/>
              <a:t>2/23/2011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C5CB-E4B8-7A47-B431-C9D43A4B198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9CE3-B066-0149-85F7-05E9CF43A545}" type="datetimeFigureOut">
              <a:rPr lang="en-US" smtClean="0"/>
              <a:t>2/23/2011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C5CB-E4B8-7A47-B431-C9D43A4B198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9CE3-B066-0149-85F7-05E9CF43A545}" type="datetimeFigureOut">
              <a:rPr lang="en-US" smtClean="0"/>
              <a:t>2/23/2011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C5CB-E4B8-7A47-B431-C9D43A4B198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9CE3-B066-0149-85F7-05E9CF43A545}" type="datetimeFigureOut">
              <a:rPr lang="en-US" smtClean="0"/>
              <a:t>2/23/2011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C5CB-E4B8-7A47-B431-C9D43A4B198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9CE3-B066-0149-85F7-05E9CF43A545}" type="datetimeFigureOut">
              <a:rPr lang="en-US" smtClean="0"/>
              <a:t>2/23/2011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C5CB-E4B8-7A47-B431-C9D43A4B198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9CE3-B066-0149-85F7-05E9CF43A545}" type="datetimeFigureOut">
              <a:rPr lang="en-US" smtClean="0"/>
              <a:t>2/23/2011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C5CB-E4B8-7A47-B431-C9D43A4B198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9CE3-B066-0149-85F7-05E9CF43A545}" type="datetimeFigureOut">
              <a:rPr lang="en-US" smtClean="0"/>
              <a:t>2/23/2011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C5CB-E4B8-7A47-B431-C9D43A4B198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9CE3-B066-0149-85F7-05E9CF43A545}" type="datetimeFigureOut">
              <a:rPr lang="en-US" smtClean="0"/>
              <a:t>2/23/2011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C5CB-E4B8-7A47-B431-C9D43A4B198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9CE3-B066-0149-85F7-05E9CF43A545}" type="datetimeFigureOut">
              <a:rPr lang="en-US" smtClean="0"/>
              <a:t>2/23/2011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C5CB-E4B8-7A47-B431-C9D43A4B198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49CE3-B066-0149-85F7-05E9CF43A545}" type="datetimeFigureOut">
              <a:rPr lang="en-US" smtClean="0"/>
              <a:t>2/23/2011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FC5CB-E4B8-7A47-B431-C9D43A4B1986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dirty="0" smtClean="0">
                <a:solidFill>
                  <a:srgbClr val="000090"/>
                </a:solidFill>
                <a:latin typeface="Apple Casual"/>
                <a:cs typeface="Apple Casual"/>
              </a:rPr>
              <a:t>Recipe Poems</a:t>
            </a:r>
            <a:endParaRPr lang="en-US" sz="7200" b="1" dirty="0">
              <a:solidFill>
                <a:srgbClr val="000090"/>
              </a:solidFill>
              <a:latin typeface="Apple Casual"/>
              <a:cs typeface="Apple Casu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600450"/>
            <a:ext cx="1656184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861048"/>
            <a:ext cx="1739652" cy="1577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04664"/>
            <a:ext cx="1872208" cy="1643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Recipe Poems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Albertus" pitchFamily="34" charset="0"/>
              </a:rPr>
              <a:t>Recipe Poems use free verse</a:t>
            </a:r>
          </a:p>
          <a:p>
            <a:r>
              <a:rPr lang="en-US" dirty="0" smtClean="0">
                <a:solidFill>
                  <a:srgbClr val="C00000"/>
                </a:solidFill>
                <a:latin typeface="Albertus" pitchFamily="34" charset="0"/>
              </a:rPr>
              <a:t>Choose a topic</a:t>
            </a:r>
          </a:p>
          <a:p>
            <a:r>
              <a:rPr lang="en-US" dirty="0" smtClean="0">
                <a:solidFill>
                  <a:srgbClr val="C00000"/>
                </a:solidFill>
                <a:latin typeface="Albertus" pitchFamily="34" charset="0"/>
              </a:rPr>
              <a:t>What would you like to display or measure?</a:t>
            </a:r>
          </a:p>
          <a:p>
            <a:r>
              <a:rPr lang="en-US" dirty="0" smtClean="0">
                <a:solidFill>
                  <a:srgbClr val="C00000"/>
                </a:solidFill>
                <a:latin typeface="Albertus" pitchFamily="34" charset="0"/>
              </a:rPr>
              <a:t>What vocabulary would you like to use?</a:t>
            </a:r>
          </a:p>
          <a:p>
            <a:r>
              <a:rPr lang="en-US" dirty="0" smtClean="0">
                <a:solidFill>
                  <a:srgbClr val="C00000"/>
                </a:solidFill>
                <a:latin typeface="Albertus" pitchFamily="34" charset="0"/>
              </a:rPr>
              <a:t>What words rhyme?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509120"/>
            <a:ext cx="1427981" cy="1503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A Recipe for Weather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Begin with a large blue bowl</a:t>
            </a:r>
          </a:p>
          <a:p>
            <a:r>
              <a:rPr lang="en-US" dirty="0" smtClean="0"/>
              <a:t>Take a sprinkle of yellow sun</a:t>
            </a:r>
          </a:p>
          <a:p>
            <a:r>
              <a:rPr lang="en-US" dirty="0" smtClean="0"/>
              <a:t>Cover it with dark clouds</a:t>
            </a:r>
          </a:p>
          <a:p>
            <a:r>
              <a:rPr lang="en-US" dirty="0" smtClean="0"/>
              <a:t>Add swirling winds</a:t>
            </a:r>
          </a:p>
          <a:p>
            <a:r>
              <a:rPr lang="en-US" dirty="0" smtClean="0"/>
              <a:t>Pour falling rain</a:t>
            </a:r>
          </a:p>
          <a:p>
            <a:r>
              <a:rPr lang="en-US" dirty="0" smtClean="0"/>
              <a:t>Stir in loud crashing thunder</a:t>
            </a:r>
          </a:p>
          <a:p>
            <a:r>
              <a:rPr lang="en-US" dirty="0" smtClean="0"/>
              <a:t>Mix together with a feather</a:t>
            </a:r>
          </a:p>
          <a:p>
            <a:r>
              <a:rPr lang="en-US" dirty="0" smtClean="0"/>
              <a:t>And you have made a day of weather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600200"/>
            <a:ext cx="1728192" cy="146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183" y="3645024"/>
            <a:ext cx="1323975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 Recipe for Friendship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en-US" dirty="0"/>
              <a:t>Fold two hands </a:t>
            </a:r>
            <a:r>
              <a:rPr lang="en-US" dirty="0" smtClean="0"/>
              <a:t>together</a:t>
            </a:r>
          </a:p>
          <a:p>
            <a:pPr algn="ctr"/>
            <a:r>
              <a:rPr lang="en-US" dirty="0" smtClean="0"/>
              <a:t>And </a:t>
            </a:r>
            <a:r>
              <a:rPr lang="en-US" dirty="0"/>
              <a:t>express a dash of </a:t>
            </a:r>
            <a:r>
              <a:rPr lang="en-US" dirty="0" smtClean="0"/>
              <a:t>sorrow</a:t>
            </a:r>
          </a:p>
          <a:p>
            <a:pPr algn="ctr"/>
            <a:r>
              <a:rPr lang="en-US" dirty="0" smtClean="0"/>
              <a:t>Marinate </a:t>
            </a:r>
            <a:r>
              <a:rPr lang="en-US" dirty="0"/>
              <a:t>it </a:t>
            </a:r>
            <a:r>
              <a:rPr lang="en-US" dirty="0" smtClean="0"/>
              <a:t>overnight</a:t>
            </a:r>
          </a:p>
          <a:p>
            <a:pPr algn="ctr"/>
            <a:r>
              <a:rPr lang="en-US" dirty="0" smtClean="0"/>
              <a:t>And </a:t>
            </a:r>
            <a:r>
              <a:rPr lang="en-US" dirty="0"/>
              <a:t>work on it </a:t>
            </a:r>
            <a:r>
              <a:rPr lang="en-US" dirty="0" smtClean="0"/>
              <a:t>tomorrow</a:t>
            </a:r>
          </a:p>
          <a:p>
            <a:pPr algn="ctr"/>
            <a:r>
              <a:rPr lang="en-US" dirty="0" smtClean="0"/>
              <a:t>Chop </a:t>
            </a:r>
            <a:r>
              <a:rPr lang="en-US" dirty="0"/>
              <a:t>one grudge in tiny </a:t>
            </a:r>
            <a:r>
              <a:rPr lang="en-US" dirty="0" smtClean="0"/>
              <a:t>pieces</a:t>
            </a:r>
          </a:p>
          <a:p>
            <a:pPr algn="ctr"/>
            <a:r>
              <a:rPr lang="en-US" dirty="0" smtClean="0"/>
              <a:t>Add </a:t>
            </a:r>
            <a:r>
              <a:rPr lang="en-US" dirty="0"/>
              <a:t>several cups of </a:t>
            </a:r>
            <a:r>
              <a:rPr lang="en-US" dirty="0" smtClean="0"/>
              <a:t>love</a:t>
            </a:r>
          </a:p>
          <a:p>
            <a:pPr algn="ctr"/>
            <a:r>
              <a:rPr lang="en-US" dirty="0" smtClean="0"/>
              <a:t>Dredge </a:t>
            </a:r>
            <a:r>
              <a:rPr lang="en-US" dirty="0"/>
              <a:t>with a large sized </a:t>
            </a:r>
            <a:r>
              <a:rPr lang="en-US" dirty="0" smtClean="0"/>
              <a:t>smile</a:t>
            </a:r>
          </a:p>
          <a:p>
            <a:pPr algn="ctr"/>
            <a:r>
              <a:rPr lang="en-US" dirty="0" smtClean="0"/>
              <a:t>Mix </a:t>
            </a:r>
            <a:r>
              <a:rPr lang="en-US" dirty="0"/>
              <a:t>with the ingredients </a:t>
            </a:r>
            <a:r>
              <a:rPr lang="en-US" dirty="0" smtClean="0"/>
              <a:t>above</a:t>
            </a:r>
          </a:p>
          <a:p>
            <a:pPr algn="ctr"/>
            <a:r>
              <a:rPr lang="en-US" dirty="0" smtClean="0"/>
              <a:t>Dissolve </a:t>
            </a:r>
            <a:r>
              <a:rPr lang="en-US" dirty="0"/>
              <a:t>the hate within </a:t>
            </a:r>
            <a:r>
              <a:rPr lang="en-US" dirty="0" smtClean="0"/>
              <a:t>you</a:t>
            </a:r>
          </a:p>
          <a:p>
            <a:pPr algn="ctr"/>
            <a:r>
              <a:rPr lang="en-US" dirty="0" smtClean="0"/>
              <a:t>By </a:t>
            </a:r>
            <a:r>
              <a:rPr lang="en-US" dirty="0"/>
              <a:t>doing a good </a:t>
            </a:r>
            <a:r>
              <a:rPr lang="en-US" dirty="0" smtClean="0"/>
              <a:t>deed</a:t>
            </a:r>
          </a:p>
          <a:p>
            <a:pPr algn="ctr"/>
            <a:r>
              <a:rPr lang="en-US" dirty="0" smtClean="0"/>
              <a:t>Cut </a:t>
            </a:r>
            <a:r>
              <a:rPr lang="en-US" dirty="0"/>
              <a:t>in and help your </a:t>
            </a:r>
            <a:r>
              <a:rPr lang="en-US" dirty="0" smtClean="0"/>
              <a:t>friend</a:t>
            </a:r>
          </a:p>
          <a:p>
            <a:pPr algn="ctr"/>
            <a:r>
              <a:rPr lang="en-US" dirty="0" smtClean="0"/>
              <a:t>If </a:t>
            </a:r>
            <a:r>
              <a:rPr lang="en-US" dirty="0"/>
              <a:t>he should be in </a:t>
            </a:r>
            <a:r>
              <a:rPr lang="en-US" dirty="0" smtClean="0"/>
              <a:t>need</a:t>
            </a:r>
          </a:p>
          <a:p>
            <a:pPr algn="ctr"/>
            <a:r>
              <a:rPr lang="en-US" dirty="0" smtClean="0"/>
              <a:t>Stir </a:t>
            </a:r>
            <a:r>
              <a:rPr lang="en-US" dirty="0"/>
              <a:t>in laughter, love, and </a:t>
            </a:r>
            <a:r>
              <a:rPr lang="en-US" dirty="0" smtClean="0"/>
              <a:t>kindness</a:t>
            </a:r>
          </a:p>
          <a:p>
            <a:pPr algn="ctr"/>
            <a:r>
              <a:rPr lang="en-US" dirty="0" smtClean="0"/>
              <a:t>From </a:t>
            </a:r>
            <a:r>
              <a:rPr lang="en-US" dirty="0"/>
              <a:t>the heart it has to </a:t>
            </a:r>
            <a:r>
              <a:rPr lang="en-US" dirty="0" smtClean="0"/>
              <a:t>come</a:t>
            </a:r>
          </a:p>
          <a:p>
            <a:pPr algn="ctr"/>
            <a:r>
              <a:rPr lang="en-US" dirty="0" smtClean="0"/>
              <a:t>Toss </a:t>
            </a:r>
            <a:r>
              <a:rPr lang="en-US" dirty="0"/>
              <a:t>with genuine </a:t>
            </a:r>
            <a:r>
              <a:rPr lang="en-US" dirty="0" smtClean="0"/>
              <a:t>forgiveness</a:t>
            </a:r>
          </a:p>
          <a:p>
            <a:pPr algn="ctr"/>
            <a:r>
              <a:rPr lang="en-US" dirty="0" smtClean="0"/>
              <a:t>And </a:t>
            </a:r>
            <a:r>
              <a:rPr lang="en-US" dirty="0"/>
              <a:t>give your neighbor </a:t>
            </a:r>
            <a:r>
              <a:rPr lang="en-US" dirty="0" smtClean="0"/>
              <a:t>some</a:t>
            </a:r>
          </a:p>
          <a:p>
            <a:pPr algn="ctr"/>
            <a:r>
              <a:rPr lang="en-US" dirty="0" smtClean="0"/>
              <a:t>The </a:t>
            </a:r>
            <a:r>
              <a:rPr lang="en-US" dirty="0"/>
              <a:t>amount of people </a:t>
            </a:r>
            <a:r>
              <a:rPr lang="en-US" dirty="0" smtClean="0"/>
              <a:t>served</a:t>
            </a:r>
          </a:p>
          <a:p>
            <a:pPr algn="ctr"/>
            <a:r>
              <a:rPr lang="en-US" dirty="0" smtClean="0"/>
              <a:t>Will </a:t>
            </a:r>
            <a:r>
              <a:rPr lang="en-US" dirty="0"/>
              <a:t>depend on</a:t>
            </a:r>
            <a:r>
              <a:rPr lang="en-US" dirty="0" smtClean="0"/>
              <a:t> you</a:t>
            </a:r>
          </a:p>
          <a:p>
            <a:pPr algn="ctr"/>
            <a:r>
              <a:rPr lang="en-US" dirty="0" smtClean="0"/>
              <a:t> It </a:t>
            </a:r>
            <a:r>
              <a:rPr lang="en-US" dirty="0"/>
              <a:t>can serve the whole wide </a:t>
            </a:r>
            <a:r>
              <a:rPr lang="en-US" dirty="0" smtClean="0"/>
              <a:t>world</a:t>
            </a:r>
          </a:p>
          <a:p>
            <a:pPr algn="ctr"/>
            <a:r>
              <a:rPr lang="en-US" dirty="0" smtClean="0"/>
              <a:t>If </a:t>
            </a:r>
            <a:r>
              <a:rPr lang="en-US" dirty="0"/>
              <a:t>you really want it to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00808"/>
            <a:ext cx="13335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564904"/>
            <a:ext cx="1181100" cy="149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Brainstorming Session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1.  Choose your topic.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2.  Brainstorm a list of all of the vocabulary used with that topic.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3.  Brainstorm a list of verbs used for measuring.  (pour, mix, add </a:t>
            </a:r>
            <a:r>
              <a:rPr lang="en-US" dirty="0" err="1" smtClean="0">
                <a:solidFill>
                  <a:srgbClr val="002060"/>
                </a:solidFill>
              </a:rPr>
              <a:t>etc</a:t>
            </a:r>
            <a:r>
              <a:rPr lang="en-US" dirty="0" smtClean="0">
                <a:solidFill>
                  <a:srgbClr val="002060"/>
                </a:solidFill>
              </a:rPr>
              <a:t>).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4.  Use brainstorm to help begin your writing process.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085184"/>
            <a:ext cx="2088232" cy="1296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689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244</Words>
  <Application>Microsoft Office PowerPoint</Application>
  <PresentationFormat>On-screen Show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Recipe Poems</vt:lpstr>
      <vt:lpstr>Recipe Poems</vt:lpstr>
      <vt:lpstr>A Recipe for Weather</vt:lpstr>
      <vt:lpstr>A Recipe for Friendship</vt:lpstr>
      <vt:lpstr>Brainstorming Session</vt:lpstr>
    </vt:vector>
  </TitlesOfParts>
  <Company>Dubai American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Recipe Poems</dc:title>
  <dc:creator>Kimberly  Leiske</dc:creator>
  <cp:lastModifiedBy>Kimberly Leiske</cp:lastModifiedBy>
  <cp:revision>2</cp:revision>
  <dcterms:created xsi:type="dcterms:W3CDTF">2011-02-21T19:36:42Z</dcterms:created>
  <dcterms:modified xsi:type="dcterms:W3CDTF">2011-02-23T10:12:12Z</dcterms:modified>
</cp:coreProperties>
</file>